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1296144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00B050"/>
                </a:solidFill>
              </a:rPr>
              <a:t>Летчики</a:t>
            </a:r>
            <a:endParaRPr lang="ru-RU" sz="6600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669674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5594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-18743"/>
            <a:ext cx="8280920" cy="6293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4262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53410"/>
            <a:ext cx="5472608" cy="6688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8361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507288" cy="579350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4326"/>
            <a:ext cx="8640960" cy="6127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914138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Альфира</dc:creator>
  <cp:lastModifiedBy>user</cp:lastModifiedBy>
  <cp:revision>5</cp:revision>
  <dcterms:created xsi:type="dcterms:W3CDTF">2015-02-01T11:48:02Z</dcterms:created>
  <dcterms:modified xsi:type="dcterms:W3CDTF">2015-11-10T06:49:24Z</dcterms:modified>
</cp:coreProperties>
</file>